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Twinkl" pitchFamily="2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AFDEF8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8E91B-602A-4B07-8283-2067023B0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4C57C-F224-42CD-A19D-39E82F579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CD961-86D9-4222-A22B-9800B8C287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ro-RO" sz="3600" dirty="0">
                <a:sym typeface="Arial"/>
              </a:rPr>
              <a:t>Utilizează calculatorul </a:t>
            </a:r>
            <a:br>
              <a:rPr lang="ro-RO" sz="3600" dirty="0">
                <a:sym typeface="Arial"/>
              </a:rPr>
            </a:br>
            <a:r>
              <a:rPr lang="ro-RO" sz="3600" dirty="0">
                <a:sym typeface="Arial"/>
              </a:rPr>
              <a:t>doar în prezența unui adult</a:t>
            </a:r>
            <a:endParaRPr lang="en-GB" sz="36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F22FCC-B4AF-445D-8A9A-05FF85A0EEB3}"/>
              </a:ext>
            </a:extLst>
          </p:cNvPr>
          <p:cNvGrpSpPr/>
          <p:nvPr/>
        </p:nvGrpSpPr>
        <p:grpSpPr>
          <a:xfrm>
            <a:off x="2464163" y="1961419"/>
            <a:ext cx="4206144" cy="4033450"/>
            <a:chOff x="2464163" y="1961419"/>
            <a:chExt cx="4206144" cy="40334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05C8BFD-80D1-44D6-B583-75CF3233A1C7}"/>
                </a:ext>
              </a:extLst>
            </p:cNvPr>
            <p:cNvSpPr/>
            <p:nvPr/>
          </p:nvSpPr>
          <p:spPr>
            <a:xfrm>
              <a:off x="2678699" y="2084843"/>
              <a:ext cx="3786602" cy="378660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07A04C-D3B6-4426-A78E-60105F480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163" y="1961419"/>
              <a:ext cx="4206144" cy="40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ro-RO" sz="3600" dirty="0"/>
              <a:t>Stai</a:t>
            </a:r>
            <a:r>
              <a:rPr lang="ro-RO" sz="3600" dirty="0">
                <a:ea typeface="Arial"/>
                <a:sym typeface="Arial"/>
              </a:rPr>
              <a:t> doar 10-15 minute pe </a:t>
            </a:r>
            <a:br>
              <a:rPr lang="en-GB" sz="3600" dirty="0">
                <a:ea typeface="Arial"/>
                <a:sym typeface="Arial"/>
              </a:rPr>
            </a:br>
            <a:r>
              <a:rPr lang="ro-RO" sz="3600" dirty="0">
                <a:ea typeface="Arial"/>
                <a:sym typeface="Arial"/>
              </a:rPr>
              <a:t>zi în fața calculatorului!</a:t>
            </a:r>
            <a:endParaRPr lang="en-GB" sz="36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B35C0A-D5F0-43AC-90AD-C77837534462}"/>
              </a:ext>
            </a:extLst>
          </p:cNvPr>
          <p:cNvGrpSpPr/>
          <p:nvPr/>
        </p:nvGrpSpPr>
        <p:grpSpPr>
          <a:xfrm>
            <a:off x="2678699" y="2005168"/>
            <a:ext cx="3786602" cy="3866277"/>
            <a:chOff x="2678699" y="2005168"/>
            <a:chExt cx="3786602" cy="38662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1E65E-A829-435E-BD56-0CE1D825D404}"/>
                </a:ext>
              </a:extLst>
            </p:cNvPr>
            <p:cNvSpPr/>
            <p:nvPr/>
          </p:nvSpPr>
          <p:spPr>
            <a:xfrm>
              <a:off x="2678699" y="2084843"/>
              <a:ext cx="3786602" cy="378660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A43026-CCEE-45A7-83D6-03F4B2FAD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825" y="2005168"/>
              <a:ext cx="3638350" cy="37890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8D2443-D065-40C8-948A-034D5050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9221">
              <a:off x="4920680" y="2005168"/>
              <a:ext cx="679386" cy="1219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5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ro-RO" sz="3600" dirty="0"/>
              <a:t>Alege un soft educațional </a:t>
            </a:r>
            <a:br>
              <a:rPr lang="en-GB" sz="3600" dirty="0"/>
            </a:br>
            <a:r>
              <a:rPr lang="ro-RO" sz="3600" dirty="0"/>
              <a:t>decât un joc online</a:t>
            </a:r>
            <a:endParaRPr lang="en-GB" sz="36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DA11A-3FC9-436B-A752-3F226A52AA7F}"/>
              </a:ext>
            </a:extLst>
          </p:cNvPr>
          <p:cNvGrpSpPr/>
          <p:nvPr/>
        </p:nvGrpSpPr>
        <p:grpSpPr>
          <a:xfrm>
            <a:off x="2545350" y="2055887"/>
            <a:ext cx="4053300" cy="3815558"/>
            <a:chOff x="2545350" y="2055887"/>
            <a:chExt cx="4053300" cy="38155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1E65E-A829-435E-BD56-0CE1D825D404}"/>
                </a:ext>
              </a:extLst>
            </p:cNvPr>
            <p:cNvSpPr/>
            <p:nvPr/>
          </p:nvSpPr>
          <p:spPr>
            <a:xfrm>
              <a:off x="2678699" y="2084843"/>
              <a:ext cx="3786602" cy="378660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8D4151-DABD-4C2D-8E8E-06114F7D9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39608" y="3848100"/>
              <a:ext cx="2559042" cy="2023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8FACB0-4BB8-4F57-B2E2-E921548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50" y="2084843"/>
              <a:ext cx="2473332" cy="18680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B228CE-034C-42F1-81CA-80340BBA2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50" y="3644639"/>
              <a:ext cx="1636125" cy="16703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5FCF5C-9527-4ED1-80FF-0753D2881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615" y="2055887"/>
              <a:ext cx="1437035" cy="1725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ro-RO" sz="3600" dirty="0">
                <a:ea typeface="Arial"/>
                <a:sym typeface="Arial"/>
              </a:rPr>
              <a:t>Păstrează secretă parola </a:t>
            </a:r>
            <a:br>
              <a:rPr lang="en-GB" sz="3600" dirty="0">
                <a:ea typeface="Arial"/>
                <a:sym typeface="Arial"/>
              </a:rPr>
            </a:br>
            <a:r>
              <a:rPr lang="ro-RO" sz="3600" dirty="0">
                <a:ea typeface="Arial"/>
                <a:sym typeface="Arial"/>
              </a:rPr>
              <a:t>oricărui dispoziv</a:t>
            </a:r>
            <a:endParaRPr lang="en-GB" sz="360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1E40F9-7ADB-44FF-AA95-5FE53FEE610A}"/>
              </a:ext>
            </a:extLst>
          </p:cNvPr>
          <p:cNvGrpSpPr/>
          <p:nvPr/>
        </p:nvGrpSpPr>
        <p:grpSpPr>
          <a:xfrm>
            <a:off x="2249998" y="1991150"/>
            <a:ext cx="4644004" cy="3880295"/>
            <a:chOff x="2249998" y="1991150"/>
            <a:chExt cx="4644004" cy="38802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1E65E-A829-435E-BD56-0CE1D825D404}"/>
                </a:ext>
              </a:extLst>
            </p:cNvPr>
            <p:cNvSpPr/>
            <p:nvPr/>
          </p:nvSpPr>
          <p:spPr>
            <a:xfrm>
              <a:off x="2678699" y="2084843"/>
              <a:ext cx="3786602" cy="378660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E10F62-4B5E-4787-8D2B-B02FECB5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407" y="1991150"/>
              <a:ext cx="2113185" cy="277246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3B01712-086E-4CF0-AEE2-5831011E7775}"/>
                </a:ext>
              </a:extLst>
            </p:cNvPr>
            <p:cNvSpPr/>
            <p:nvPr/>
          </p:nvSpPr>
          <p:spPr>
            <a:xfrm>
              <a:off x="2249998" y="4574666"/>
              <a:ext cx="4644004" cy="10927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8800" dirty="0">
                  <a:solidFill>
                    <a:schemeClr val="tx1"/>
                  </a:solidFill>
                </a:rPr>
                <a:t>**********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5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</TotalTime>
  <Words>15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PowerPoint Presentation</vt:lpstr>
      <vt:lpstr>Utilizează calculatorul  doar în prezența unui adult</vt:lpstr>
      <vt:lpstr>Stai doar 10-15 minute pe  zi în fața calculatorului!</vt:lpstr>
      <vt:lpstr>Alege un soft educațional  decât un joc online</vt:lpstr>
      <vt:lpstr>Păstrează secretă parola  oricărui dispoziv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Keenan Whitham</dc:creator>
  <cp:lastModifiedBy>Keenan Whitham</cp:lastModifiedBy>
  <cp:revision>4</cp:revision>
  <dcterms:created xsi:type="dcterms:W3CDTF">2019-01-24T10:12:31Z</dcterms:created>
  <dcterms:modified xsi:type="dcterms:W3CDTF">2019-01-24T10:54:14Z</dcterms:modified>
</cp:coreProperties>
</file>