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4" r:id="rId3"/>
    <p:sldId id="265" r:id="rId4"/>
    <p:sldId id="266" r:id="rId5"/>
    <p:sldId id="269" r:id="rId6"/>
    <p:sldId id="276" r:id="rId7"/>
    <p:sldId id="267" r:id="rId8"/>
    <p:sldId id="270" r:id="rId9"/>
    <p:sldId id="273" r:id="rId10"/>
    <p:sldId id="268" r:id="rId11"/>
    <p:sldId id="277" r:id="rId12"/>
    <p:sldId id="271" r:id="rId13"/>
    <p:sldId id="274" r:id="rId14"/>
    <p:sldId id="275" r:id="rId15"/>
    <p:sldId id="278" r:id="rId16"/>
    <p:sldId id="279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DB1"/>
    <a:srgbClr val="BAD1BE"/>
    <a:srgbClr val="AFDEF9"/>
    <a:srgbClr val="6FBD84"/>
    <a:srgbClr val="8ACBC0"/>
    <a:srgbClr val="25B7BC"/>
    <a:srgbClr val="EE73AA"/>
    <a:srgbClr val="009640"/>
    <a:srgbClr val="FFE000"/>
    <a:srgbClr val="643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032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pn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4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3.png"/><Relationship Id="rId7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5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I have hurt my knee.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162" y="1921716"/>
            <a:ext cx="748454" cy="1582859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38885" y="4018526"/>
            <a:ext cx="2505092" cy="2231286"/>
            <a:chOff x="1064899" y="3841190"/>
            <a:chExt cx="2505092" cy="2231286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EE73AA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Postal worker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899" y="3841190"/>
              <a:ext cx="2183050" cy="179130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96307" y="3916267"/>
            <a:ext cx="2314735" cy="2333545"/>
            <a:chOff x="5762555" y="3738931"/>
            <a:chExt cx="2314735" cy="2333545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B9D36E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Nurse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8332" y="3738931"/>
              <a:ext cx="1192197" cy="1893563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634" y="427054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13668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231" y="543756"/>
            <a:ext cx="1199626" cy="1429833"/>
            <a:chOff x="1669409" y="1491712"/>
            <a:chExt cx="2181138" cy="2599696"/>
          </a:xfrm>
        </p:grpSpPr>
        <p:sp>
          <p:nvSpPr>
            <p:cNvPr id="42" name="Oval 41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687" y="1491712"/>
              <a:ext cx="2088860" cy="2599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0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0.54745 L -3.33333E-6 -1.11111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6 L 3.33333E-6 -3.7037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-0.43194 -1.11111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6 L -0.21598 -3.703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0.54745 L -3.33333E-6 -1.11111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6 L 3.33333E-6 -3.7037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-0.43194 -1.11111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6 L -0.21598 -3.703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My teeth hurt.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295" y="1870794"/>
            <a:ext cx="1043459" cy="1192280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999750"/>
            <a:ext cx="2314735" cy="2250062"/>
            <a:chOff x="1255256" y="3822414"/>
            <a:chExt cx="2314735" cy="2250062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BAD1BE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Dentist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0782" y="3822414"/>
              <a:ext cx="1410268" cy="181008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21926" y="4041426"/>
            <a:ext cx="2389116" cy="2208386"/>
            <a:chOff x="5688174" y="3864090"/>
            <a:chExt cx="2389116" cy="2208386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D47DB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Referee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8174" y="3864090"/>
              <a:ext cx="1960415" cy="1768406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502" y="425582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174754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231" y="554804"/>
            <a:ext cx="1162714" cy="1470155"/>
            <a:chOff x="1669409" y="1511799"/>
            <a:chExt cx="2114026" cy="2673009"/>
          </a:xfrm>
        </p:grpSpPr>
        <p:sp>
          <p:nvSpPr>
            <p:cNvPr id="42" name="Oval 41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531" y="1511799"/>
              <a:ext cx="1952622" cy="2673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3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2.22222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1.48148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22222E-6 L 0.21111 -2.22222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48148E-6 L 0.42934 -1.48148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2.22222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1.48148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22222E-6 L 0.21111 -2.22222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48148E-6 L 0.42934 -1.48148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200" dirty="0">
                <a:solidFill>
                  <a:srgbClr val="01407D"/>
                </a:solidFill>
              </a:rPr>
              <a:t>I want to change my hairstyle.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162" y="1895387"/>
            <a:ext cx="874367" cy="1285115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420348" y="4018526"/>
            <a:ext cx="2688791" cy="2231286"/>
            <a:chOff x="1146362" y="3841190"/>
            <a:chExt cx="2688791" cy="2231286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643C90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Waitress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6362" y="3841190"/>
              <a:ext cx="2688791" cy="179130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290296" y="3971443"/>
            <a:ext cx="2420746" cy="2278369"/>
            <a:chOff x="5656544" y="3794107"/>
            <a:chExt cx="2420746" cy="2278369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009640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Hairdresser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6544" y="3794107"/>
              <a:ext cx="2188806" cy="1838387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05" y="427054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13668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231" y="543756"/>
            <a:ext cx="1199626" cy="1429833"/>
            <a:chOff x="1669409" y="1491712"/>
            <a:chExt cx="2181138" cy="2599696"/>
          </a:xfrm>
        </p:grpSpPr>
        <p:sp>
          <p:nvSpPr>
            <p:cNvPr id="42" name="Oval 41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687" y="1491712"/>
              <a:ext cx="2088860" cy="2599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8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0.54745 L 3.05556E-6 -1.11111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0.54745 L -3.88889E-6 1.11111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1.11111E-6 L -0.43195 -1.11111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1.11111E-6 L -0.21597 1.11111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0.54745 L 3.05556E-6 -1.11111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0.54745 L -3.88889E-6 1.11111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1.11111E-6 L -0.43195 -1.11111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1.11111E-6 L -0.21597 1.11111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8231" y="554804"/>
            <a:ext cx="1162714" cy="1470155"/>
            <a:chOff x="1669409" y="1511799"/>
            <a:chExt cx="2114026" cy="2673009"/>
          </a:xfrm>
        </p:grpSpPr>
        <p:sp>
          <p:nvSpPr>
            <p:cNvPr id="5" name="Oval 4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531" y="1511799"/>
              <a:ext cx="1952622" cy="267300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I just got fouled.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692" y="1982381"/>
            <a:ext cx="1059303" cy="1129949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872821"/>
            <a:ext cx="2314735" cy="2376991"/>
            <a:chOff x="1255256" y="3695485"/>
            <a:chExt cx="2314735" cy="2376991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25B7BC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Sewer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0998" y="3695485"/>
              <a:ext cx="1779391" cy="193701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7464" y="3916267"/>
            <a:ext cx="2373578" cy="2333545"/>
            <a:chOff x="5703712" y="3738931"/>
            <a:chExt cx="2373578" cy="2333545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D47DB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Referee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3712" y="3738931"/>
              <a:ext cx="1906861" cy="1893564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009" y="427054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13668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67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2.96296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0.54746 L 1.94444E-6 -3.7037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96296E-6 L -0.43194 -2.96296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7037E-6 L -0.21597 -3.703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2.96296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0.54746 L 1.94444E-6 -3.7037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96296E-6 L -0.43194 -2.96296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7037E-6 L -0.21597 -3.703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9242" y="3900290"/>
            <a:ext cx="2314735" cy="2349522"/>
            <a:chOff x="1529242" y="3900290"/>
            <a:chExt cx="2314735" cy="2349522"/>
          </a:xfrm>
        </p:grpSpPr>
        <p:grpSp>
          <p:nvGrpSpPr>
            <p:cNvPr id="25" name="Group 24"/>
            <p:cNvGrpSpPr/>
            <p:nvPr/>
          </p:nvGrpSpPr>
          <p:grpSpPr>
            <a:xfrm>
              <a:off x="1529242" y="4167103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6FBD84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Car sales person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783266" y="3900290"/>
              <a:ext cx="1868686" cy="1909542"/>
              <a:chOff x="1783266" y="3900290"/>
              <a:chExt cx="1868686" cy="190954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3266" y="4657910"/>
                <a:ext cx="1868686" cy="82871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"/>
              <a:stretch/>
            </p:blipFill>
            <p:spPr>
              <a:xfrm>
                <a:off x="1926967" y="3900290"/>
                <a:ext cx="1613675" cy="1909542"/>
              </a:xfrm>
              <a:prstGeom prst="rect">
                <a:avLst/>
              </a:prstGeom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04" t="-2794" r="-14111" b="-3307"/>
          <a:stretch/>
        </p:blipFill>
        <p:spPr>
          <a:xfrm>
            <a:off x="-1361404" y="1132265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I need a new car.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225" y="2077513"/>
            <a:ext cx="2178466" cy="938817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39" name="Group 38"/>
          <p:cNvGrpSpPr/>
          <p:nvPr/>
        </p:nvGrpSpPr>
        <p:grpSpPr>
          <a:xfrm>
            <a:off x="5396307" y="3990906"/>
            <a:ext cx="2314735" cy="2258906"/>
            <a:chOff x="5762555" y="3813570"/>
            <a:chExt cx="2314735" cy="2258906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EE73AA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Teacher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9264" y="3813570"/>
              <a:ext cx="1627007" cy="1818926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19" y="425582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344812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8231" y="543756"/>
            <a:ext cx="1199626" cy="1429833"/>
            <a:chOff x="1669409" y="1491712"/>
            <a:chExt cx="2181138" cy="2599696"/>
          </a:xfrm>
        </p:grpSpPr>
        <p:sp>
          <p:nvSpPr>
            <p:cNvPr id="48" name="Oval 47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687" y="1491712"/>
              <a:ext cx="2088860" cy="2599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0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2.96296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0.54746 L 1.94444E-6 -3.7037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0.04074 L -1.38889E-6 0.00277 " pathEditMode="relative" rAng="0" ptsTypes="AA" p14:bounceEnd="77692">
                                          <p:cBhvr>
                                            <p:cTn id="61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22031 3.703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0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22222E-6 L 0.44027 2.22222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1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17" grpId="0"/>
          <p:bldP spid="17" grpId="1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2.96296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0.54746 L 1.94444E-6 -3.7037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0.04074 L -1.38889E-6 0.00277 " pathEditMode="relative" rAng="0" ptsTypes="AA">
                                          <p:cBhvr>
                                            <p:cTn id="61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22031 3.703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0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22222E-6 L 0.44027 2.22222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1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17" grpId="0"/>
          <p:bldP spid="17" grpId="1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My bin is full.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019" y="1916376"/>
            <a:ext cx="750288" cy="1266439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935155"/>
            <a:ext cx="2314735" cy="2314657"/>
            <a:chOff x="1255256" y="3757819"/>
            <a:chExt cx="2314735" cy="2314657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BAD1BE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Bin collector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0674" y="3757819"/>
              <a:ext cx="1835517" cy="187467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96307" y="4058452"/>
            <a:ext cx="2314735" cy="2191360"/>
            <a:chOff x="5762555" y="3881116"/>
            <a:chExt cx="2314735" cy="2191360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D47DB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Vet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7558" y="3881116"/>
              <a:ext cx="1213216" cy="1751380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288" y="425582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174754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231" y="554804"/>
            <a:ext cx="1162714" cy="1470155"/>
            <a:chOff x="1669409" y="1511799"/>
            <a:chExt cx="2114026" cy="2673009"/>
          </a:xfrm>
        </p:grpSpPr>
        <p:sp>
          <p:nvSpPr>
            <p:cNvPr id="42" name="Oval 41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531" y="1511799"/>
              <a:ext cx="1952622" cy="2673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9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2.59259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-3.7037E-7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21111 -2.59259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7 L 0.42934 -3.7037E-7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2.59259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-3.7037E-7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21111 -2.59259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7 L 0.42934 -3.7037E-7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8231" y="543756"/>
            <a:ext cx="1199626" cy="1429833"/>
            <a:chOff x="1669409" y="1491712"/>
            <a:chExt cx="2181138" cy="2599696"/>
          </a:xfrm>
        </p:grpSpPr>
        <p:sp>
          <p:nvSpPr>
            <p:cNvPr id="5" name="Oval 4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687" y="1491712"/>
              <a:ext cx="2088860" cy="259969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dirty="0">
                <a:solidFill>
                  <a:srgbClr val="01407D"/>
                </a:solidFill>
              </a:rPr>
              <a:t>I need to cross the road.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154" y="1921716"/>
            <a:ext cx="2238472" cy="15828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4023847"/>
            <a:ext cx="2314735" cy="2225965"/>
            <a:chOff x="1255256" y="3846511"/>
            <a:chExt cx="2314735" cy="2225965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AFDEF9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Lollipop person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6123" y="3846511"/>
              <a:ext cx="1635990" cy="178598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96307" y="4023847"/>
            <a:ext cx="2314735" cy="2225965"/>
            <a:chOff x="5762555" y="3846511"/>
            <a:chExt cx="2314735" cy="2225965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B9D36E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Nurse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2045" y="3846511"/>
              <a:ext cx="1033328" cy="1785983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074" y="427054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174754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680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7.40741E-7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7.40741E-7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21111 -4.0740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07407E-6 L 0.42934 -4.0740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7.40741E-7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7.40741E-7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21111 -4.0740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07407E-6 L 0.42934 -4.0740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8231" y="554804"/>
            <a:ext cx="1162714" cy="1470155"/>
            <a:chOff x="1669409" y="1511799"/>
            <a:chExt cx="2114026" cy="2673009"/>
          </a:xfrm>
        </p:grpSpPr>
        <p:sp>
          <p:nvSpPr>
            <p:cNvPr id="5" name="Oval 4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531" y="1511799"/>
              <a:ext cx="1952622" cy="267300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I need help with my work.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08" y="1921716"/>
            <a:ext cx="1620563" cy="1582859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964075"/>
            <a:ext cx="2314735" cy="2285737"/>
            <a:chOff x="1255256" y="3786739"/>
            <a:chExt cx="2314735" cy="2285737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F1884C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Police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7428" y="3786739"/>
              <a:ext cx="1573272" cy="184575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96307" y="4018527"/>
            <a:ext cx="2314735" cy="2231285"/>
            <a:chOff x="5762555" y="3841191"/>
            <a:chExt cx="2314735" cy="2231285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AFDEF9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Teacher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6622" y="3841191"/>
              <a:ext cx="1814694" cy="1791304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112" y="427054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13668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572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4.07407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-1.11111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07407E-6 L -0.43194 4.0740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11111E-6 L -0.21598 -1.11111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4.07407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-1.11111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07407E-6 L -0.43194 4.0740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11111E-6 L -0.21598 -1.11111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8231" y="543756"/>
            <a:ext cx="1199626" cy="1429833"/>
            <a:chOff x="1669409" y="1491712"/>
            <a:chExt cx="2181138" cy="2599696"/>
          </a:xfrm>
        </p:grpSpPr>
        <p:sp>
          <p:nvSpPr>
            <p:cNvPr id="5" name="Oval 4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687" y="1491712"/>
              <a:ext cx="2088860" cy="259969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dirty="0">
                <a:solidFill>
                  <a:srgbClr val="01407D"/>
                </a:solidFill>
              </a:rPr>
              <a:t>I am lost.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993" y="1921716"/>
            <a:ext cx="1060793" cy="1582859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944875"/>
            <a:ext cx="2314735" cy="2304937"/>
            <a:chOff x="1255256" y="3767539"/>
            <a:chExt cx="2314735" cy="2304937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F1884C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Police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427" y="3767539"/>
              <a:ext cx="1566621" cy="186495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96307" y="4023847"/>
            <a:ext cx="2314735" cy="2225965"/>
            <a:chOff x="5762555" y="3846511"/>
            <a:chExt cx="2314735" cy="2225965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B9D36E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Nurse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2045" y="3846511"/>
              <a:ext cx="1033328" cy="1785983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074" y="427054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174754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73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2.96296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7.40741E-7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96296E-6 L 0.21111 2.96296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07407E-6 L 0.42934 -4.0740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2.96296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7.40741E-7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96296E-6 L 0.21111 2.96296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07407E-6 L 0.42934 -4.0740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dirty="0">
                <a:solidFill>
                  <a:srgbClr val="01407D"/>
                </a:solidFill>
              </a:rPr>
              <a:t>My dog is sick.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154" y="2151932"/>
            <a:ext cx="2238472" cy="1122426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983361"/>
            <a:ext cx="2314735" cy="2266451"/>
            <a:chOff x="1255256" y="3806025"/>
            <a:chExt cx="2314735" cy="2266451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F9B000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Vet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7270" y="3806025"/>
              <a:ext cx="1123270" cy="182647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276981" y="3885546"/>
            <a:ext cx="2434061" cy="2364266"/>
            <a:chOff x="5643229" y="3708210"/>
            <a:chExt cx="2434061" cy="2364266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AFDEF9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Lollipop person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3229" y="3708210"/>
              <a:ext cx="2013857" cy="1924285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48" y="425582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174754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231" y="554804"/>
            <a:ext cx="1162714" cy="1470155"/>
            <a:chOff x="1669409" y="1511799"/>
            <a:chExt cx="2114026" cy="2673009"/>
          </a:xfrm>
        </p:grpSpPr>
        <p:sp>
          <p:nvSpPr>
            <p:cNvPr id="42" name="Oval 41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531" y="1511799"/>
              <a:ext cx="1952622" cy="2673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4.81481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54745 L 5.55556E-7 1.11111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0.21111 -4.81481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1.11111E-6 L 0.42934 1.11111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6 L 0 -4.81481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54745 L 5.55556E-7 1.11111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0.21111 -4.81481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1.11111E-6 L 0.42934 1.11111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6307" y="3981718"/>
            <a:ext cx="2314735" cy="2268094"/>
            <a:chOff x="5396307" y="3981718"/>
            <a:chExt cx="2314735" cy="2268094"/>
          </a:xfrm>
        </p:grpSpPr>
        <p:grpSp>
          <p:nvGrpSpPr>
            <p:cNvPr id="39" name="Group 38"/>
            <p:cNvGrpSpPr/>
            <p:nvPr/>
          </p:nvGrpSpPr>
          <p:grpSpPr>
            <a:xfrm>
              <a:off x="5396307" y="4167103"/>
              <a:ext cx="2314735" cy="2082709"/>
              <a:chOff x="5762555" y="3989767"/>
              <a:chExt cx="2314735" cy="208270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762555" y="3989767"/>
                <a:ext cx="2314735" cy="2082709"/>
                <a:chOff x="3678614" y="1881012"/>
                <a:chExt cx="2504231" cy="225321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678614" y="1881012"/>
                  <a:ext cx="2504231" cy="225321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127000" dist="127000" dir="2580000" sx="97000" sy="97000" algn="ctr" rotWithShape="0">
                    <a:schemeClr val="tx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882290" y="2067595"/>
                  <a:ext cx="2134672" cy="1596115"/>
                </a:xfrm>
                <a:prstGeom prst="rect">
                  <a:avLst/>
                </a:prstGeom>
                <a:solidFill>
                  <a:srgbClr val="AFDEF9"/>
                </a:solidFill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127000" dist="127000" dir="2580000" sx="97000" sy="97000" algn="ctr" rotWithShape="0">
                    <a:schemeClr val="tx1">
                      <a:alpha val="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806071" y="3707573"/>
                  <a:ext cx="2263469" cy="399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Removal person</a:t>
                  </a:r>
                </a:p>
              </p:txBody>
            </p:sp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2472" y="4287501"/>
                <a:ext cx="1814694" cy="1139938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2403" y="3981718"/>
              <a:ext cx="1736699" cy="182899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719196" y="1921716"/>
            <a:ext cx="2813578" cy="1582859"/>
            <a:chOff x="3719196" y="1921716"/>
            <a:chExt cx="2813578" cy="158285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196" y="1921716"/>
              <a:ext cx="830055" cy="1582859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" name="Cloud Callout 1"/>
            <p:cNvSpPr/>
            <p:nvPr/>
          </p:nvSpPr>
          <p:spPr>
            <a:xfrm>
              <a:off x="4856521" y="1954676"/>
              <a:ext cx="1676253" cy="959202"/>
            </a:xfrm>
            <a:prstGeom prst="cloudCallout">
              <a:avLst>
                <a:gd name="adj1" fmla="val -69867"/>
                <a:gd name="adj2" fmla="val -28545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6740" y="2079498"/>
              <a:ext cx="1006541" cy="65592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I need to move house.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964076"/>
            <a:ext cx="2314735" cy="2285736"/>
            <a:chOff x="1255256" y="3786740"/>
            <a:chExt cx="2314735" cy="2285736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AFDEF9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Doctor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3151" y="3786740"/>
              <a:ext cx="1627046" cy="1845756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10" y="427054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13668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231" y="543756"/>
            <a:ext cx="1199626" cy="1429833"/>
            <a:chOff x="1669409" y="1491712"/>
            <a:chExt cx="2181138" cy="2599696"/>
          </a:xfrm>
        </p:grpSpPr>
        <p:sp>
          <p:nvSpPr>
            <p:cNvPr id="42" name="Oval 41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687" y="1491712"/>
              <a:ext cx="2088860" cy="2599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4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5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4.07407E-6 " pathEditMode="relative" rAng="0" ptsTypes="AA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6 L 3.33333E-6 -3.33333E-6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 p14:bounceEnd="77692">
                                          <p:cBhvr>
                                            <p:cTn id="57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9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33333E-6 L -0.21598 -3.33333E-6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07407E-6 L -0.43194 4.07407E-6 " pathEditMode="relative" rAng="0" ptsTypes="AA">
                                          <p:cBhvr>
                                            <p:cTn id="7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6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17" grpId="0"/>
          <p:bldP spid="17" grpId="1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5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4.07407E-6 " pathEditMode="relative" rAng="0" ptsTypes="AA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6 L 3.33333E-6 -3.33333E-6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>
                                          <p:cBhvr>
                                            <p:cTn id="57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9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33333E-6 L -0.21598 -3.33333E-6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07407E-6 L -0.43194 4.07407E-6 " pathEditMode="relative" rAng="0" ptsTypes="AA">
                                          <p:cBhvr>
                                            <p:cTn id="7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6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17" grpId="0"/>
          <p:bldP spid="17" grpId="1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8231" y="554804"/>
            <a:ext cx="1162714" cy="1470155"/>
            <a:chOff x="1669409" y="1511799"/>
            <a:chExt cx="2114026" cy="2673009"/>
          </a:xfrm>
        </p:grpSpPr>
        <p:sp>
          <p:nvSpPr>
            <p:cNvPr id="5" name="Oval 4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531" y="1511799"/>
              <a:ext cx="1952622" cy="267300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There is a fire.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46" y="1873143"/>
            <a:ext cx="2091258" cy="1392669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424511" y="3964075"/>
            <a:ext cx="2419466" cy="2285737"/>
            <a:chOff x="1150525" y="3786739"/>
            <a:chExt cx="2419466" cy="2285737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F1884C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Lollipop person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0525" y="3786739"/>
              <a:ext cx="2101052" cy="184575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96307" y="3953256"/>
            <a:ext cx="2314735" cy="2296556"/>
            <a:chOff x="5762555" y="3775920"/>
            <a:chExt cx="2314735" cy="2296556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AFDEF9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Firefighter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26228" y="3775920"/>
              <a:ext cx="1627694" cy="1856575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112" y="427054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13668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44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0.54745 L -8.33333E-7 4.07407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1.11022E-1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07407E-6 L -0.43194 4.0740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11022E-16 L -0.21598 1.11022E-1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0.54745 L -8.33333E-7 4.07407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1.11022E-1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0.04074 L 2.22222E-6 0.00277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07407E-6 L -0.43194 4.0740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11022E-16 L -0.21598 1.11022E-1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9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2800" dirty="0">
                <a:solidFill>
                  <a:srgbClr val="01407D"/>
                </a:solidFill>
              </a:rPr>
              <a:t>I would like to order some food.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624" y="1921716"/>
            <a:ext cx="1433634" cy="1352642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963768"/>
            <a:ext cx="2314735" cy="2286044"/>
            <a:chOff x="1255256" y="3786432"/>
            <a:chExt cx="2314735" cy="2286044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643C90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Waiter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9761" y="3786432"/>
              <a:ext cx="1132934" cy="184606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96307" y="3878831"/>
            <a:ext cx="2314735" cy="2370981"/>
            <a:chOff x="5762555" y="3701495"/>
            <a:chExt cx="2314735" cy="2370981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F1884C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Police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9944" y="3701495"/>
              <a:ext cx="1598509" cy="1931000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877" y="425582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174754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8231" y="543756"/>
            <a:ext cx="1199626" cy="1429833"/>
            <a:chOff x="1669409" y="1491712"/>
            <a:chExt cx="2181138" cy="2599696"/>
          </a:xfrm>
        </p:grpSpPr>
        <p:sp>
          <p:nvSpPr>
            <p:cNvPr id="48" name="Oval 47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687" y="1491712"/>
              <a:ext cx="2088860" cy="2599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8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4.07407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4.07407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07407E-6 L 0.21111 4.0740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07407E-6 L 0.42934 4.0740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4.07407E-6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4.07407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07407E-6 L 0.21111 4.07407E-6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07407E-6 L 0.42934 4.07407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71413" y="615236"/>
            <a:ext cx="6442745" cy="1224793"/>
            <a:chOff x="1971413" y="615236"/>
            <a:chExt cx="6442745" cy="1224793"/>
          </a:xfrm>
        </p:grpSpPr>
        <p:sp>
          <p:nvSpPr>
            <p:cNvPr id="11" name="Rounded Rectangle 10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1413" y="1166070"/>
              <a:ext cx="654341" cy="285225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31471" y="696923"/>
            <a:ext cx="633674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My trousers are too long.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1304">
            <a:off x="4375208" y="1921716"/>
            <a:ext cx="650465" cy="1352642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037806" y="4610469"/>
            <a:ext cx="116467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1407D"/>
                </a:solidFill>
              </a:rPr>
              <a:t>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9242" y="3757574"/>
            <a:ext cx="2314735" cy="2492238"/>
            <a:chOff x="1255256" y="3580238"/>
            <a:chExt cx="2314735" cy="2492238"/>
          </a:xfrm>
        </p:grpSpPr>
        <p:grpSp>
          <p:nvGrpSpPr>
            <p:cNvPr id="25" name="Group 24"/>
            <p:cNvGrpSpPr/>
            <p:nvPr/>
          </p:nvGrpSpPr>
          <p:grpSpPr>
            <a:xfrm>
              <a:off x="1255256" y="3989767"/>
              <a:ext cx="2314735" cy="2082709"/>
              <a:chOff x="3678614" y="1881012"/>
              <a:chExt cx="2504231" cy="22532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25B7BC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Sewer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8021" y="3580238"/>
              <a:ext cx="1778639" cy="205225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96307" y="3990904"/>
            <a:ext cx="2314735" cy="2258908"/>
            <a:chOff x="5762555" y="3813568"/>
            <a:chExt cx="2314735" cy="2258908"/>
          </a:xfrm>
        </p:grpSpPr>
        <p:grpSp>
          <p:nvGrpSpPr>
            <p:cNvPr id="34" name="Group 33"/>
            <p:cNvGrpSpPr/>
            <p:nvPr/>
          </p:nvGrpSpPr>
          <p:grpSpPr>
            <a:xfrm>
              <a:off x="5762555" y="3989767"/>
              <a:ext cx="2314735" cy="2082709"/>
              <a:chOff x="3678614" y="1881012"/>
              <a:chExt cx="2504231" cy="2253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78614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2290" y="2067595"/>
                <a:ext cx="2134672" cy="1596115"/>
              </a:xfrm>
              <a:prstGeom prst="rect">
                <a:avLst/>
              </a:prstGeom>
              <a:solidFill>
                <a:srgbClr val="EE73AA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06071" y="3707573"/>
                <a:ext cx="2263469" cy="39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Postal worker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4676" y="3813568"/>
              <a:ext cx="1388272" cy="1818927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1543231" y="3298926"/>
            <a:ext cx="6146318" cy="520118"/>
          </a:xfrm>
          <a:prstGeom prst="roundRect">
            <a:avLst>
              <a:gd name="adj" fmla="val 50000"/>
            </a:avLst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help me?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83" y="6858000"/>
            <a:ext cx="5806023" cy="40664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74" y="6858000"/>
            <a:ext cx="5806023" cy="4066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696" y="4255825"/>
            <a:ext cx="2160133" cy="183854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066404" y="3105959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54" name="Rounded Rectangle 53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Correct. Good job!</a:t>
              </a:r>
            </a:p>
          </p:txBody>
        </p:sp>
        <p:sp>
          <p:nvSpPr>
            <p:cNvPr id="55" name="Freeform 54"/>
            <p:cNvSpPr/>
            <p:nvPr/>
          </p:nvSpPr>
          <p:spPr>
            <a:xfrm rot="16003124">
              <a:off x="4620488" y="1613820"/>
              <a:ext cx="851717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44893"/>
            <a:ext cx="782272" cy="814625"/>
          </a:xfrm>
          <a:prstGeom prst="rect">
            <a:avLst/>
          </a:prstGeom>
        </p:spPr>
      </p:pic>
      <p:sp>
        <p:nvSpPr>
          <p:cNvPr id="57" name="Rounded Rectangle 56">
            <a:hlinkClick r:id="" action="ppaction://hlinkshowjump?jump=nextslide"/>
          </p:cNvPr>
          <p:cNvSpPr/>
          <p:nvPr/>
        </p:nvSpPr>
        <p:spPr>
          <a:xfrm>
            <a:off x="7145398" y="5510454"/>
            <a:ext cx="1364689" cy="622830"/>
          </a:xfrm>
          <a:prstGeom prst="roundRect">
            <a:avLst>
              <a:gd name="adj" fmla="val 40611"/>
            </a:avLst>
          </a:prstGeom>
          <a:solidFill>
            <a:srgbClr val="AFDEF9"/>
          </a:solidFill>
          <a:ln w="19050">
            <a:solidFill>
              <a:srgbClr val="01407D"/>
            </a:solidFill>
          </a:ln>
          <a:effectLst>
            <a:outerShdw dist="50800" dir="282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1407D"/>
                </a:solidFill>
              </a:rPr>
              <a:t>Next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174754" y="3245654"/>
            <a:ext cx="3196676" cy="1025228"/>
            <a:chOff x="2206304" y="615236"/>
            <a:chExt cx="6207854" cy="1730103"/>
          </a:xfrm>
          <a:solidFill>
            <a:srgbClr val="B9D36E"/>
          </a:solidFill>
        </p:grpSpPr>
        <p:sp>
          <p:nvSpPr>
            <p:cNvPr id="62" name="Rounded Rectangle 61"/>
            <p:cNvSpPr/>
            <p:nvPr/>
          </p:nvSpPr>
          <p:spPr>
            <a:xfrm>
              <a:off x="2206304" y="615236"/>
              <a:ext cx="6207854" cy="12247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Never mind. Try again!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16003124">
              <a:off x="3893944" y="1613820"/>
              <a:ext cx="851716" cy="611321"/>
            </a:xfrm>
            <a:custGeom>
              <a:avLst/>
              <a:gdLst>
                <a:gd name="connsiteX0" fmla="*/ 402671 w 654341"/>
                <a:gd name="connsiteY0" fmla="*/ 0 h 285225"/>
                <a:gd name="connsiteX1" fmla="*/ 0 w 654341"/>
                <a:gd name="connsiteY1" fmla="*/ 251669 h 285225"/>
                <a:gd name="connsiteX2" fmla="*/ 654341 w 654341"/>
                <a:gd name="connsiteY2" fmla="*/ 285225 h 285225"/>
                <a:gd name="connsiteX3" fmla="*/ 402671 w 654341"/>
                <a:gd name="connsiteY3" fmla="*/ 0 h 2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41" h="285225">
                  <a:moveTo>
                    <a:pt x="402671" y="0"/>
                  </a:moveTo>
                  <a:lnTo>
                    <a:pt x="0" y="251669"/>
                  </a:lnTo>
                  <a:lnTo>
                    <a:pt x="654341" y="285225"/>
                  </a:lnTo>
                  <a:lnTo>
                    <a:pt x="4026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231" y="554804"/>
            <a:ext cx="1162714" cy="1470155"/>
            <a:chOff x="1669409" y="1511799"/>
            <a:chExt cx="2114026" cy="2673009"/>
          </a:xfrm>
        </p:grpSpPr>
        <p:sp>
          <p:nvSpPr>
            <p:cNvPr id="42" name="Oval 41"/>
            <p:cNvSpPr/>
            <p:nvPr/>
          </p:nvSpPr>
          <p:spPr>
            <a:xfrm>
              <a:off x="1669409" y="1734547"/>
              <a:ext cx="2114026" cy="2114026"/>
            </a:xfrm>
            <a:prstGeom prst="ellips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531" y="1511799"/>
              <a:ext cx="1952622" cy="2673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7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 p14:presetBounceEnd="77692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 p14:bounceEnd="77692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 p14:bounceEnd="77692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3.7037E-7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2.22222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 p14:bounceEnd="77692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7 L 0.21111 3.7037E-7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22222E-6 L 0.42934 2.22222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 p14:presetBounceEnd="77692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 p14:bounceEnd="77692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3615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9" dur="1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3615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94444E-6 0.04074 L -1.94444E-6 0.00277 " pathEditMode="relative" rAng="0" ptsTypes="AA">
                                          <p:cBhvr>
                                            <p:cTn id="14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3615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01574 L -1.11111E-6 0.00278 " pathEditMode="relative" rAng="0" ptsTypes="AA">
                                          <p:cBhvr>
                                            <p:cTn id="26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18000" decel="82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22222E-6 L 1.11022E-16 -0.44931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54745 L 0 3.7037E-7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path" presetSubtype="0" accel="18000" decel="8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22222E-6 L -1.38889E-6 -0.44931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18000" decel="8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54745 L 3.33333E-6 2.22222E-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.04075 L 1.66667E-6 0.00278 " pathEditMode="relative" rAng="0" ptsTypes="AA">
                                          <p:cBhvr>
                                            <p:cTn id="58" dur="1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10000" de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7 L 0.21111 3.7037E-7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24000" de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22222E-6 L 0.42934 2.22222E-6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3615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0.04074 L 5.55556E-7 0.00277 " pathEditMode="relative" rAng="0" ptsTypes="AA">
                                          <p:cBhvr>
                                            <p:cTn id="87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23" grpId="0"/>
          <p:bldP spid="43" grpId="0" animBg="1"/>
          <p:bldP spid="43" grpId="1" animBg="1"/>
          <p:bldP spid="43" grpId="2" animBg="1"/>
          <p:bldP spid="57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195</TotalTime>
  <Words>370</Words>
  <Application>Microsoft Macintosh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Calibri</vt:lpstr>
      <vt:lpstr>Arial</vt:lpstr>
      <vt:lpstr>Office Theme</vt:lpstr>
      <vt:lpstr>PowerPoint Presentation</vt:lpstr>
      <vt:lpstr>I need to cross the road.</vt:lpstr>
      <vt:lpstr>I need help with my work.</vt:lpstr>
      <vt:lpstr>I am lost.</vt:lpstr>
      <vt:lpstr>My dog is sick.</vt:lpstr>
      <vt:lpstr>I need to move house.</vt:lpstr>
      <vt:lpstr>There is a fire.</vt:lpstr>
      <vt:lpstr>I would like to order some food.</vt:lpstr>
      <vt:lpstr>My trousers are too long.</vt:lpstr>
      <vt:lpstr>I have hurt my knee.</vt:lpstr>
      <vt:lpstr>My teeth hurt.</vt:lpstr>
      <vt:lpstr>I want to change my hairstyle.</vt:lpstr>
      <vt:lpstr>I just got fouled.</vt:lpstr>
      <vt:lpstr>I need a new car.</vt:lpstr>
      <vt:lpstr>My bin is full.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Ruby Cunningham</dc:creator>
  <cp:lastModifiedBy>Octavian Crivăț</cp:lastModifiedBy>
  <cp:revision>24</cp:revision>
  <dcterms:created xsi:type="dcterms:W3CDTF">2019-08-23T08:11:02Z</dcterms:created>
  <dcterms:modified xsi:type="dcterms:W3CDTF">2020-04-21T16:47:58Z</dcterms:modified>
</cp:coreProperties>
</file>